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基础训练   </a:t>
            </a:r>
            <a:r>
              <a:rPr lang="en-US" altLang="zh-CN" sz="4800" b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3747436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the passage, we know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maths is the most popular subject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students think maths is boring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乏味的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school wants to help students with maths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school will give up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</a:p>
        </p:txBody>
      </p:sp>
      <p:sp>
        <p:nvSpPr>
          <p:cNvPr id="3" name="矩形 2"/>
          <p:cNvSpPr/>
          <p:nvPr/>
        </p:nvSpPr>
        <p:spPr>
          <a:xfrm>
            <a:off x="1136179" y="841692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 sz="340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364294"/>
            <a:ext cx="11485848" cy="2251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Qingxi Middle school will do something to help students study maths.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可知，学校想帮助学生学习数学。故选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4196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题归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纳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best title for the text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02238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Maths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Hard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Students Don’t Like Maths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02238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Making Maths Fun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Survey on Maths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45704" y="928854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  <p:pic>
        <p:nvPicPr>
          <p:cNvPr id="5" name="中考新考法-4.eps" descr="id:214750060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91780" y="935291"/>
            <a:ext cx="4968552" cy="633456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156095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标题归纳题。根据文章内容可知，本文主要是关于数学的调查。故选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3150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33665"/>
            <a:ext cx="11567000" cy="472763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98275"/>
            <a:ext cx="11485848" cy="4801314"/>
          </a:xfrm>
        </p:spPr>
        <p:txBody>
          <a:bodyPr/>
          <a:lstStyle/>
          <a:p>
            <a:pPr hangingPunct="0">
              <a:lnSpc>
                <a:spcPct val="100000"/>
              </a:lnSpc>
              <a:spcAft>
                <a:spcPts val="0"/>
              </a:spcAft>
            </a:pPr>
            <a:endParaRPr lang="en-US" altLang="zh-CN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please let more students enjoy learning maths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果是这样的话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请让更多的学生喜欢学习数学。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句是主从复合句。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so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it is so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的省略结构，否定结构是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not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。主句是祈使句。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 sb do sth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让某人做某事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 doing sth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喜欢做某事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633" y="859983"/>
            <a:ext cx="2850254" cy="553993"/>
          </a:xfrm>
          <a:prstGeom prst="rect">
            <a:avLst/>
          </a:prstGeom>
        </p:spPr>
      </p:pic>
      <p:pic>
        <p:nvPicPr>
          <p:cNvPr id="6" name="译文.eps" descr="id:214748733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2475891"/>
            <a:ext cx="1080120" cy="333917"/>
          </a:xfrm>
          <a:prstGeom prst="rect">
            <a:avLst/>
          </a:prstGeom>
        </p:spPr>
      </p:pic>
      <p:pic>
        <p:nvPicPr>
          <p:cNvPr id="7" name="分析.eps" descr="id:214748734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53861" y="3355062"/>
            <a:ext cx="1003955" cy="310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243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988840"/>
            <a:ext cx="11567000" cy="166481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6832"/>
            <a:ext cx="11485848" cy="164916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文调查了一所学校的学生最喜欢和最不喜欢的学科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旨在培养学生的学习能力。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素养考向.eps" descr="id:214748737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1867" y="2060848"/>
            <a:ext cx="3061288" cy="599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6979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764704"/>
            <a:ext cx="11377264" cy="142690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151710"/>
            <a:ext cx="3024336" cy="790377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151710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文主要讲述了针对中学生最喜欢的学科进行调查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通过调查得知数学是最不受欢迎的学科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分析了学生不喜欢数学的原因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并且学校决定采取措施帮助学生更好地学习数学。</a:t>
            </a:r>
            <a:endParaRPr lang="zh-CN" altLang="zh-CN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6311230" y="5365985"/>
            <a:ext cx="553547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福建泉州安溪期末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2030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2813078"/>
          </a:xfrm>
        </p:spPr>
        <p:txBody>
          <a:bodyPr/>
          <a:lstStyle/>
          <a:p>
            <a:pPr indent="914400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know more about middle school students’ favourite subject, we do a survey in Qingxi Middle School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 results are shown in </a:t>
            </a:r>
            <a:endParaRPr lang="en-US" altLang="zh-CN" sz="3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Diagram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图表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Ⅰ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qx11.jpg" descr="id:214750058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95006" y="2579150"/>
            <a:ext cx="5309703" cy="2016224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2422798" y="4451358"/>
            <a:ext cx="9310315" cy="7778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914400" algn="just">
              <a:lnSpc>
                <a:spcPct val="15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 b="0">
                <a:solidFill>
                  <a:srgbClr val="000000"/>
                </a:solidFill>
                <a:cs typeface="Times New Roman" panose="02020603050405020304" pitchFamily="18" charset="0"/>
              </a:rPr>
              <a:t>Diagram Ⅰ What’s your favourite subject</a:t>
            </a:r>
            <a:r>
              <a:rPr lang="zh-CN" altLang="zh-CN" sz="3400" b="0">
                <a:solidFill>
                  <a:srgbClr val="000000"/>
                </a:solidFill>
                <a:cs typeface="Times New Roman" panose="02020603050405020304" pitchFamily="18" charset="0"/>
              </a:rPr>
              <a:t>？</a:t>
            </a:r>
          </a:p>
        </p:txBody>
      </p:sp>
    </p:spTree>
    <p:extLst>
      <p:ext uri="{BB962C8B-B14F-4D97-AF65-F5344CB8AC3E}">
        <p14:creationId xmlns:p14="http://schemas.microsoft.com/office/powerpoint/2010/main" val="15208741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355312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Diagram I, maths is the least popular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最不受欢迎的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subject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do a survey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lnSpc>
                <a:spcPct val="200000"/>
              </a:lnSpc>
              <a:spcAft>
                <a:spcPts val="0"/>
              </a:spcAft>
              <a:tabLst>
                <a:tab pos="585089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algn="ctr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Diagram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Ⅱ Why not like maths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qx12.jpg" descr="id:21475005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30910" y="2643142"/>
            <a:ext cx="5472608" cy="2586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6912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27301"/>
          </a:xfrm>
        </p:spPr>
        <p:txBody>
          <a:bodyPr/>
          <a:lstStyle/>
          <a:p>
            <a:pPr indent="914400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 is hard, but it is a useful and important subject because we can use maths every day</a:t>
            </a:r>
            <a:r>
              <a:rPr lang="en-US" altLang="zh-CN" sz="3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 Wang said, </a:t>
            </a:r>
            <a:r>
              <a:rPr lang="en-US" altLang="zh-CN" sz="350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like maths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maths your favourite subject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like to play with numbers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so, please let more students enjoy learning maths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maths is an important subject</a:t>
            </a:r>
            <a:r>
              <a:rPr lang="en-US" altLang="zh-CN" sz="3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Qingxi Middle school will do something to help students study maths</a:t>
            </a:r>
            <a:r>
              <a:rPr lang="en-US" altLang="zh-CN" sz="3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students will love maths</a:t>
            </a:r>
            <a:r>
              <a:rPr lang="en-US" altLang="zh-CN" sz="3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5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43005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first survey is about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 favourite subject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students’ favourite teacher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students do every day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students learn maths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A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3808155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do a survey in Qingxi Middle School. And the results are shown in Diagram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图表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Ⅰ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以及图表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Ⅰ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可知，第一次调查是关于学生最喜欢的科目。故选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qx11.jpg" descr="id:214750058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4606" y="4149080"/>
            <a:ext cx="5309703" cy="2016224"/>
          </a:xfrm>
          <a:prstGeom prst="rect">
            <a:avLst/>
          </a:prstGeom>
        </p:spPr>
      </p:pic>
      <p:pic>
        <p:nvPicPr>
          <p:cNvPr id="4" name="qx12.jpg" descr="id:2147500594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11230" y="4005064"/>
            <a:ext cx="4680520" cy="2211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9889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DiagramⅠ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know that students like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English and Chinese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history and science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art and Chinese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maths and science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084087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DiagramⅠ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中的数据可知，历史和科学是学生最喜欢的科目。故选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45704" y="928854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6163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DiagramⅡ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know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students think maths is hard for them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80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4005064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DiagramⅡ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中的数据可知，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％的学生认为数学对他们来说太难了。故选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 b="1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45704" y="928854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4466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1010</TotalTime>
  <Words>478</Words>
  <Application>Microsoft Office PowerPoint</Application>
  <PresentationFormat>自定义</PresentationFormat>
  <Paragraphs>48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1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489</cp:revision>
  <dcterms:created xsi:type="dcterms:W3CDTF">2020-11-06T05:24:00Z</dcterms:created>
  <dcterms:modified xsi:type="dcterms:W3CDTF">2025-09-13T05:33:37Z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